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0" r:id="rId3"/>
    <p:sldId id="287" r:id="rId4"/>
    <p:sldId id="288" r:id="rId5"/>
    <p:sldId id="289" r:id="rId6"/>
    <p:sldId id="298" r:id="rId7"/>
    <p:sldId id="291" r:id="rId8"/>
    <p:sldId id="292" r:id="rId9"/>
    <p:sldId id="294" r:id="rId10"/>
    <p:sldId id="295" r:id="rId11"/>
    <p:sldId id="286" r:id="rId12"/>
    <p:sldId id="283" r:id="rId13"/>
    <p:sldId id="297" r:id="rId14"/>
    <p:sldId id="296" r:id="rId15"/>
    <p:sldId id="300" r:id="rId16"/>
    <p:sldId id="280" r:id="rId17"/>
    <p:sldId id="301" r:id="rId18"/>
    <p:sldId id="269" r:id="rId19"/>
    <p:sldId id="273" r:id="rId20"/>
    <p:sldId id="270" r:id="rId21"/>
    <p:sldId id="276" r:id="rId22"/>
    <p:sldId id="271" r:id="rId23"/>
    <p:sldId id="272" r:id="rId24"/>
    <p:sldId id="279" r:id="rId25"/>
    <p:sldId id="267" r:id="rId26"/>
    <p:sldId id="282" r:id="rId27"/>
    <p:sldId id="299" r:id="rId28"/>
    <p:sldId id="293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2"/>
    <p:restoredTop sz="93333"/>
  </p:normalViewPr>
  <p:slideViewPr>
    <p:cSldViewPr snapToGrid="0" snapToObjects="1">
      <p:cViewPr varScale="1">
        <p:scale>
          <a:sx n="153" d="100"/>
          <a:sy n="153" d="100"/>
        </p:scale>
        <p:origin x="8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449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5A1BB-E8EE-384B-86B9-9DD8D438E67C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</dgm:pt>
    <dgm:pt modelId="{D3148AD3-24AB-ED47-9DDC-B0D8B1D70FB1}">
      <dgm:prSet phldrT="[Text]"/>
      <dgm:spPr/>
      <dgm:t>
        <a:bodyPr/>
        <a:lstStyle/>
        <a:p>
          <a:r>
            <a:rPr lang="es-ES_tradnl" noProof="0" dirty="0"/>
            <a:t>1. Achico ventana</a:t>
          </a:r>
        </a:p>
      </dgm:t>
    </dgm:pt>
    <dgm:pt modelId="{EA4FB718-0669-1745-BB69-C103C4FB112B}" type="parTrans" cxnId="{033D0F10-34ED-C347-BA37-C2C75261558E}">
      <dgm:prSet/>
      <dgm:spPr/>
      <dgm:t>
        <a:bodyPr/>
        <a:lstStyle/>
        <a:p>
          <a:endParaRPr lang="es-ES_tradnl" noProof="0" dirty="0"/>
        </a:p>
      </dgm:t>
    </dgm:pt>
    <dgm:pt modelId="{5C87BC0F-6AE2-CB49-9B04-4439A8DE2019}" type="sibTrans" cxnId="{033D0F10-34ED-C347-BA37-C2C75261558E}">
      <dgm:prSet/>
      <dgm:spPr/>
      <dgm:t>
        <a:bodyPr/>
        <a:lstStyle/>
        <a:p>
          <a:endParaRPr lang="es-ES_tradnl" noProof="0" dirty="0"/>
        </a:p>
      </dgm:t>
    </dgm:pt>
    <dgm:pt modelId="{2DFC0184-B95F-BD4A-A6E9-BD71CB2EA25B}">
      <dgm:prSet phldrT="[Text]"/>
      <dgm:spPr/>
      <dgm:t>
        <a:bodyPr/>
        <a:lstStyle/>
        <a:p>
          <a:r>
            <a:rPr lang="es-ES_tradnl" noProof="0" dirty="0"/>
            <a:t>2. Capturo pantalla</a:t>
          </a:r>
        </a:p>
      </dgm:t>
    </dgm:pt>
    <dgm:pt modelId="{EE7DBF37-4A09-4240-88BC-18358B5FC593}" type="parTrans" cxnId="{C13CB0BD-877B-9A42-A2D9-A250811FA6CE}">
      <dgm:prSet/>
      <dgm:spPr/>
      <dgm:t>
        <a:bodyPr/>
        <a:lstStyle/>
        <a:p>
          <a:endParaRPr lang="es-ES_tradnl" noProof="0" dirty="0"/>
        </a:p>
      </dgm:t>
    </dgm:pt>
    <dgm:pt modelId="{856DC9DE-C330-E346-97EB-910B2DC11162}" type="sibTrans" cxnId="{C13CB0BD-877B-9A42-A2D9-A250811FA6CE}">
      <dgm:prSet/>
      <dgm:spPr/>
      <dgm:t>
        <a:bodyPr/>
        <a:lstStyle/>
        <a:p>
          <a:endParaRPr lang="es-ES_tradnl" noProof="0" dirty="0"/>
        </a:p>
      </dgm:t>
    </dgm:pt>
    <dgm:pt modelId="{BBCA18E0-D3EC-124D-BF11-DAF16356985D}">
      <dgm:prSet/>
      <dgm:spPr/>
      <dgm:t>
        <a:bodyPr/>
        <a:lstStyle/>
        <a:p>
          <a:r>
            <a:rPr lang="es-ES_tradnl" noProof="0" dirty="0"/>
            <a:t>3. Calculo firma</a:t>
          </a:r>
        </a:p>
      </dgm:t>
    </dgm:pt>
    <dgm:pt modelId="{E4AC7AA3-95E0-0D4A-8B03-DA22383F1B36}" type="parTrans" cxnId="{12C53EC3-A595-7747-9C6E-4EC85E62698B}">
      <dgm:prSet/>
      <dgm:spPr/>
      <dgm:t>
        <a:bodyPr/>
        <a:lstStyle/>
        <a:p>
          <a:endParaRPr lang="es-ES_tradnl" noProof="0" dirty="0"/>
        </a:p>
      </dgm:t>
    </dgm:pt>
    <dgm:pt modelId="{546A1763-1B6C-4F4A-8C29-9EAE64A55B57}" type="sibTrans" cxnId="{12C53EC3-A595-7747-9C6E-4EC85E62698B}">
      <dgm:prSet/>
      <dgm:spPr/>
      <dgm:t>
        <a:bodyPr/>
        <a:lstStyle/>
        <a:p>
          <a:endParaRPr lang="es-ES_tradnl" noProof="0" dirty="0"/>
        </a:p>
      </dgm:t>
    </dgm:pt>
    <dgm:pt modelId="{6A131A73-9860-DC4A-90B8-423300B86261}">
      <dgm:prSet/>
      <dgm:spPr/>
      <dgm:t>
        <a:bodyPr/>
        <a:lstStyle/>
        <a:p>
          <a:r>
            <a:rPr lang="es-ES_tradnl" noProof="0" dirty="0"/>
            <a:t>4. Verifico firma</a:t>
          </a:r>
        </a:p>
      </dgm:t>
    </dgm:pt>
    <dgm:pt modelId="{6D8ACD42-B702-664D-94F1-90F28B6A852A}" type="parTrans" cxnId="{C04F2045-230A-C04A-9319-21471B05B3B4}">
      <dgm:prSet/>
      <dgm:spPr/>
      <dgm:t>
        <a:bodyPr/>
        <a:lstStyle/>
        <a:p>
          <a:endParaRPr lang="es-ES_tradnl" noProof="0" dirty="0"/>
        </a:p>
      </dgm:t>
    </dgm:pt>
    <dgm:pt modelId="{8E5B6D13-0916-C44A-BFE4-C11577F10679}" type="sibTrans" cxnId="{C04F2045-230A-C04A-9319-21471B05B3B4}">
      <dgm:prSet/>
      <dgm:spPr/>
      <dgm:t>
        <a:bodyPr/>
        <a:lstStyle/>
        <a:p>
          <a:endParaRPr lang="es-ES_tradnl" noProof="0" dirty="0"/>
        </a:p>
      </dgm:t>
    </dgm:pt>
    <dgm:pt modelId="{E5D8807A-5059-1D42-B364-2840E632C07B}">
      <dgm:prSet/>
      <dgm:spPr/>
      <dgm:t>
        <a:bodyPr/>
        <a:lstStyle/>
        <a:p>
          <a:r>
            <a:rPr lang="es-ES_tradnl" noProof="0" dirty="0"/>
            <a:t>5. Notifico al usuario</a:t>
          </a:r>
        </a:p>
      </dgm:t>
    </dgm:pt>
    <dgm:pt modelId="{37A3E342-D99A-514E-AA33-D9D38F15D147}" type="parTrans" cxnId="{15C89AC3-6C88-034D-AEE6-05BF4429462A}">
      <dgm:prSet/>
      <dgm:spPr/>
      <dgm:t>
        <a:bodyPr/>
        <a:lstStyle/>
        <a:p>
          <a:endParaRPr lang="es-ES_tradnl" noProof="0" dirty="0"/>
        </a:p>
      </dgm:t>
    </dgm:pt>
    <dgm:pt modelId="{1D0B6D1C-D72E-AD44-B61C-EA8FAB51807E}" type="sibTrans" cxnId="{15C89AC3-6C88-034D-AEE6-05BF4429462A}">
      <dgm:prSet/>
      <dgm:spPr/>
      <dgm:t>
        <a:bodyPr/>
        <a:lstStyle/>
        <a:p>
          <a:endParaRPr lang="es-ES_tradnl" noProof="0" dirty="0"/>
        </a:p>
      </dgm:t>
    </dgm:pt>
    <dgm:pt modelId="{A3F270BA-89B2-D04A-91F2-92940D8503D1}" type="pres">
      <dgm:prSet presAssocID="{9395A1BB-E8EE-384B-86B9-9DD8D438E67C}" presName="Name0" presStyleCnt="0">
        <dgm:presLayoutVars>
          <dgm:dir/>
          <dgm:animLvl val="lvl"/>
          <dgm:resizeHandles val="exact"/>
        </dgm:presLayoutVars>
      </dgm:prSet>
      <dgm:spPr/>
    </dgm:pt>
    <dgm:pt modelId="{6A063B1F-220E-BE4F-9DD3-3E6009D9D0CB}" type="pres">
      <dgm:prSet presAssocID="{D3148AD3-24AB-ED47-9DDC-B0D8B1D70FB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44A12C5-6AF6-F444-A8ED-559CE7788848}" type="pres">
      <dgm:prSet presAssocID="{5C87BC0F-6AE2-CB49-9B04-4439A8DE2019}" presName="parTxOnlySpace" presStyleCnt="0"/>
      <dgm:spPr/>
    </dgm:pt>
    <dgm:pt modelId="{25F71EE6-540E-E247-9805-DD7F464CFE5C}" type="pres">
      <dgm:prSet presAssocID="{2DFC0184-B95F-BD4A-A6E9-BD71CB2EA25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99FB66F-ACC9-9F4B-BBA5-F716B114C5B7}" type="pres">
      <dgm:prSet presAssocID="{856DC9DE-C330-E346-97EB-910B2DC11162}" presName="parTxOnlySpace" presStyleCnt="0"/>
      <dgm:spPr/>
    </dgm:pt>
    <dgm:pt modelId="{8C2FA14D-179F-8C45-8DA1-DC8012749E77}" type="pres">
      <dgm:prSet presAssocID="{BBCA18E0-D3EC-124D-BF11-DAF16356985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21AC58B-B8DE-EB4B-9FCC-ECBB861E7919}" type="pres">
      <dgm:prSet presAssocID="{546A1763-1B6C-4F4A-8C29-9EAE64A55B57}" presName="parTxOnlySpace" presStyleCnt="0"/>
      <dgm:spPr/>
    </dgm:pt>
    <dgm:pt modelId="{EF817F24-6151-5B4A-8273-5F4A2A7D57EB}" type="pres">
      <dgm:prSet presAssocID="{6A131A73-9860-DC4A-90B8-423300B8626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A6B57ED-48EA-3841-B79E-1454DE44E9C2}" type="pres">
      <dgm:prSet presAssocID="{8E5B6D13-0916-C44A-BFE4-C11577F10679}" presName="parTxOnlySpace" presStyleCnt="0"/>
      <dgm:spPr/>
    </dgm:pt>
    <dgm:pt modelId="{F9FAE570-B2E1-474E-A0B4-F3F3849B03F1}" type="pres">
      <dgm:prSet presAssocID="{E5D8807A-5059-1D42-B364-2840E632C07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33D0F10-34ED-C347-BA37-C2C75261558E}" srcId="{9395A1BB-E8EE-384B-86B9-9DD8D438E67C}" destId="{D3148AD3-24AB-ED47-9DDC-B0D8B1D70FB1}" srcOrd="0" destOrd="0" parTransId="{EA4FB718-0669-1745-BB69-C103C4FB112B}" sibTransId="{5C87BC0F-6AE2-CB49-9B04-4439A8DE2019}"/>
    <dgm:cxn modelId="{B9D8FF2C-06B1-A741-AE3B-D61705EE3EDF}" type="presOf" srcId="{E5D8807A-5059-1D42-B364-2840E632C07B}" destId="{F9FAE570-B2E1-474E-A0B4-F3F3849B03F1}" srcOrd="0" destOrd="0" presId="urn:microsoft.com/office/officeart/2005/8/layout/chevron1"/>
    <dgm:cxn modelId="{C04F2045-230A-C04A-9319-21471B05B3B4}" srcId="{9395A1BB-E8EE-384B-86B9-9DD8D438E67C}" destId="{6A131A73-9860-DC4A-90B8-423300B86261}" srcOrd="3" destOrd="0" parTransId="{6D8ACD42-B702-664D-94F1-90F28B6A852A}" sibTransId="{8E5B6D13-0916-C44A-BFE4-C11577F10679}"/>
    <dgm:cxn modelId="{430FE65F-DAFC-0E49-8104-4AE612CF1C32}" type="presOf" srcId="{D3148AD3-24AB-ED47-9DDC-B0D8B1D70FB1}" destId="{6A063B1F-220E-BE4F-9DD3-3E6009D9D0CB}" srcOrd="0" destOrd="0" presId="urn:microsoft.com/office/officeart/2005/8/layout/chevron1"/>
    <dgm:cxn modelId="{91415A63-3796-5542-BD6A-4ECB07C0DE1D}" type="presOf" srcId="{6A131A73-9860-DC4A-90B8-423300B86261}" destId="{EF817F24-6151-5B4A-8273-5F4A2A7D57EB}" srcOrd="0" destOrd="0" presId="urn:microsoft.com/office/officeart/2005/8/layout/chevron1"/>
    <dgm:cxn modelId="{C13CB0BD-877B-9A42-A2D9-A250811FA6CE}" srcId="{9395A1BB-E8EE-384B-86B9-9DD8D438E67C}" destId="{2DFC0184-B95F-BD4A-A6E9-BD71CB2EA25B}" srcOrd="1" destOrd="0" parTransId="{EE7DBF37-4A09-4240-88BC-18358B5FC593}" sibTransId="{856DC9DE-C330-E346-97EB-910B2DC11162}"/>
    <dgm:cxn modelId="{2D84E4BF-5DDC-184F-BAF6-838C18D47BDE}" type="presOf" srcId="{BBCA18E0-D3EC-124D-BF11-DAF16356985D}" destId="{8C2FA14D-179F-8C45-8DA1-DC8012749E77}" srcOrd="0" destOrd="0" presId="urn:microsoft.com/office/officeart/2005/8/layout/chevron1"/>
    <dgm:cxn modelId="{12C53EC3-A595-7747-9C6E-4EC85E62698B}" srcId="{9395A1BB-E8EE-384B-86B9-9DD8D438E67C}" destId="{BBCA18E0-D3EC-124D-BF11-DAF16356985D}" srcOrd="2" destOrd="0" parTransId="{E4AC7AA3-95E0-0D4A-8B03-DA22383F1B36}" sibTransId="{546A1763-1B6C-4F4A-8C29-9EAE64A55B57}"/>
    <dgm:cxn modelId="{15C89AC3-6C88-034D-AEE6-05BF4429462A}" srcId="{9395A1BB-E8EE-384B-86B9-9DD8D438E67C}" destId="{E5D8807A-5059-1D42-B364-2840E632C07B}" srcOrd="4" destOrd="0" parTransId="{37A3E342-D99A-514E-AA33-D9D38F15D147}" sibTransId="{1D0B6D1C-D72E-AD44-B61C-EA8FAB51807E}"/>
    <dgm:cxn modelId="{34F930CA-0F5F-674F-9A75-66578D572341}" type="presOf" srcId="{9395A1BB-E8EE-384B-86B9-9DD8D438E67C}" destId="{A3F270BA-89B2-D04A-91F2-92940D8503D1}" srcOrd="0" destOrd="0" presId="urn:microsoft.com/office/officeart/2005/8/layout/chevron1"/>
    <dgm:cxn modelId="{A8810CCD-341D-654E-9521-B1A8FBD7E66E}" type="presOf" srcId="{2DFC0184-B95F-BD4A-A6E9-BD71CB2EA25B}" destId="{25F71EE6-540E-E247-9805-DD7F464CFE5C}" srcOrd="0" destOrd="0" presId="urn:microsoft.com/office/officeart/2005/8/layout/chevron1"/>
    <dgm:cxn modelId="{82FA4FAC-B1B0-5A47-B471-6BA18E9CC714}" type="presParOf" srcId="{A3F270BA-89B2-D04A-91F2-92940D8503D1}" destId="{6A063B1F-220E-BE4F-9DD3-3E6009D9D0CB}" srcOrd="0" destOrd="0" presId="urn:microsoft.com/office/officeart/2005/8/layout/chevron1"/>
    <dgm:cxn modelId="{1F7CB503-299F-364A-94EC-1448D4B9F68B}" type="presParOf" srcId="{A3F270BA-89B2-D04A-91F2-92940D8503D1}" destId="{E44A12C5-6AF6-F444-A8ED-559CE7788848}" srcOrd="1" destOrd="0" presId="urn:microsoft.com/office/officeart/2005/8/layout/chevron1"/>
    <dgm:cxn modelId="{A6D3CF34-9D28-764B-9FA4-69FFAB73C680}" type="presParOf" srcId="{A3F270BA-89B2-D04A-91F2-92940D8503D1}" destId="{25F71EE6-540E-E247-9805-DD7F464CFE5C}" srcOrd="2" destOrd="0" presId="urn:microsoft.com/office/officeart/2005/8/layout/chevron1"/>
    <dgm:cxn modelId="{BFB250F3-AAE8-EF4F-8D78-03C1210C6E0F}" type="presParOf" srcId="{A3F270BA-89B2-D04A-91F2-92940D8503D1}" destId="{F99FB66F-ACC9-9F4B-BBA5-F716B114C5B7}" srcOrd="3" destOrd="0" presId="urn:microsoft.com/office/officeart/2005/8/layout/chevron1"/>
    <dgm:cxn modelId="{25EC5164-12DC-9441-AC5F-A7E4CD586C4D}" type="presParOf" srcId="{A3F270BA-89B2-D04A-91F2-92940D8503D1}" destId="{8C2FA14D-179F-8C45-8DA1-DC8012749E77}" srcOrd="4" destOrd="0" presId="urn:microsoft.com/office/officeart/2005/8/layout/chevron1"/>
    <dgm:cxn modelId="{804B3EA0-FE0A-7346-B013-4ED05BE37CCF}" type="presParOf" srcId="{A3F270BA-89B2-D04A-91F2-92940D8503D1}" destId="{521AC58B-B8DE-EB4B-9FCC-ECBB861E7919}" srcOrd="5" destOrd="0" presId="urn:microsoft.com/office/officeart/2005/8/layout/chevron1"/>
    <dgm:cxn modelId="{90B04A20-0401-B248-AEB4-DB6710F153AB}" type="presParOf" srcId="{A3F270BA-89B2-D04A-91F2-92940D8503D1}" destId="{EF817F24-6151-5B4A-8273-5F4A2A7D57EB}" srcOrd="6" destOrd="0" presId="urn:microsoft.com/office/officeart/2005/8/layout/chevron1"/>
    <dgm:cxn modelId="{CCFF9A6D-3320-9C46-ACF4-1F0C845B92D2}" type="presParOf" srcId="{A3F270BA-89B2-D04A-91F2-92940D8503D1}" destId="{0A6B57ED-48EA-3841-B79E-1454DE44E9C2}" srcOrd="7" destOrd="0" presId="urn:microsoft.com/office/officeart/2005/8/layout/chevron1"/>
    <dgm:cxn modelId="{97CC9EEA-218D-AF45-A626-964B3046BADD}" type="presParOf" srcId="{A3F270BA-89B2-D04A-91F2-92940D8503D1}" destId="{F9FAE570-B2E1-474E-A0B4-F3F3849B03F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5A1BB-E8EE-384B-86B9-9DD8D438E67C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</dgm:pt>
    <dgm:pt modelId="{D3148AD3-24AB-ED47-9DDC-B0D8B1D70FB1}">
      <dgm:prSet phldrT="[Text]"/>
      <dgm:spPr/>
      <dgm:t>
        <a:bodyPr/>
        <a:lstStyle/>
        <a:p>
          <a:r>
            <a:rPr lang="es-ES_tradnl" noProof="0" dirty="0"/>
            <a:t>1. Achico ventana</a:t>
          </a:r>
        </a:p>
      </dgm:t>
    </dgm:pt>
    <dgm:pt modelId="{EA4FB718-0669-1745-BB69-C103C4FB112B}" type="parTrans" cxnId="{033D0F10-34ED-C347-BA37-C2C75261558E}">
      <dgm:prSet/>
      <dgm:spPr/>
      <dgm:t>
        <a:bodyPr/>
        <a:lstStyle/>
        <a:p>
          <a:endParaRPr lang="es-ES_tradnl" noProof="0" dirty="0"/>
        </a:p>
      </dgm:t>
    </dgm:pt>
    <dgm:pt modelId="{5C87BC0F-6AE2-CB49-9B04-4439A8DE2019}" type="sibTrans" cxnId="{033D0F10-34ED-C347-BA37-C2C75261558E}">
      <dgm:prSet/>
      <dgm:spPr/>
      <dgm:t>
        <a:bodyPr/>
        <a:lstStyle/>
        <a:p>
          <a:endParaRPr lang="es-ES_tradnl" noProof="0" dirty="0"/>
        </a:p>
      </dgm:t>
    </dgm:pt>
    <dgm:pt modelId="{2DFC0184-B95F-BD4A-A6E9-BD71CB2EA25B}">
      <dgm:prSet phldrT="[Text]"/>
      <dgm:spPr/>
      <dgm:t>
        <a:bodyPr/>
        <a:lstStyle/>
        <a:p>
          <a:r>
            <a:rPr lang="es-ES_tradnl" noProof="0" dirty="0"/>
            <a:t>2. Capturo pantalla</a:t>
          </a:r>
        </a:p>
      </dgm:t>
    </dgm:pt>
    <dgm:pt modelId="{EE7DBF37-4A09-4240-88BC-18358B5FC593}" type="parTrans" cxnId="{C13CB0BD-877B-9A42-A2D9-A250811FA6CE}">
      <dgm:prSet/>
      <dgm:spPr/>
      <dgm:t>
        <a:bodyPr/>
        <a:lstStyle/>
        <a:p>
          <a:endParaRPr lang="es-ES_tradnl" noProof="0" dirty="0"/>
        </a:p>
      </dgm:t>
    </dgm:pt>
    <dgm:pt modelId="{856DC9DE-C330-E346-97EB-910B2DC11162}" type="sibTrans" cxnId="{C13CB0BD-877B-9A42-A2D9-A250811FA6CE}">
      <dgm:prSet/>
      <dgm:spPr/>
      <dgm:t>
        <a:bodyPr/>
        <a:lstStyle/>
        <a:p>
          <a:endParaRPr lang="es-ES_tradnl" noProof="0" dirty="0"/>
        </a:p>
      </dgm:t>
    </dgm:pt>
    <dgm:pt modelId="{BBCA18E0-D3EC-124D-BF11-DAF16356985D}">
      <dgm:prSet/>
      <dgm:spPr/>
      <dgm:t>
        <a:bodyPr/>
        <a:lstStyle/>
        <a:p>
          <a:r>
            <a:rPr lang="es-ES_tradnl" noProof="0" dirty="0"/>
            <a:t>3. Calculo firma</a:t>
          </a:r>
        </a:p>
      </dgm:t>
    </dgm:pt>
    <dgm:pt modelId="{E4AC7AA3-95E0-0D4A-8B03-DA22383F1B36}" type="parTrans" cxnId="{12C53EC3-A595-7747-9C6E-4EC85E62698B}">
      <dgm:prSet/>
      <dgm:spPr/>
      <dgm:t>
        <a:bodyPr/>
        <a:lstStyle/>
        <a:p>
          <a:endParaRPr lang="es-ES_tradnl" noProof="0" dirty="0"/>
        </a:p>
      </dgm:t>
    </dgm:pt>
    <dgm:pt modelId="{546A1763-1B6C-4F4A-8C29-9EAE64A55B57}" type="sibTrans" cxnId="{12C53EC3-A595-7747-9C6E-4EC85E62698B}">
      <dgm:prSet/>
      <dgm:spPr/>
      <dgm:t>
        <a:bodyPr/>
        <a:lstStyle/>
        <a:p>
          <a:endParaRPr lang="es-ES_tradnl" noProof="0" dirty="0"/>
        </a:p>
      </dgm:t>
    </dgm:pt>
    <dgm:pt modelId="{6A131A73-9860-DC4A-90B8-423300B86261}">
      <dgm:prSet/>
      <dgm:spPr/>
      <dgm:t>
        <a:bodyPr/>
        <a:lstStyle/>
        <a:p>
          <a:r>
            <a:rPr lang="es-ES_tradnl" noProof="0" dirty="0"/>
            <a:t>4. Verifico firma</a:t>
          </a:r>
        </a:p>
      </dgm:t>
    </dgm:pt>
    <dgm:pt modelId="{6D8ACD42-B702-664D-94F1-90F28B6A852A}" type="parTrans" cxnId="{C04F2045-230A-C04A-9319-21471B05B3B4}">
      <dgm:prSet/>
      <dgm:spPr/>
      <dgm:t>
        <a:bodyPr/>
        <a:lstStyle/>
        <a:p>
          <a:endParaRPr lang="es-ES_tradnl" noProof="0" dirty="0"/>
        </a:p>
      </dgm:t>
    </dgm:pt>
    <dgm:pt modelId="{8E5B6D13-0916-C44A-BFE4-C11577F10679}" type="sibTrans" cxnId="{C04F2045-230A-C04A-9319-21471B05B3B4}">
      <dgm:prSet/>
      <dgm:spPr/>
      <dgm:t>
        <a:bodyPr/>
        <a:lstStyle/>
        <a:p>
          <a:endParaRPr lang="es-ES_tradnl" noProof="0" dirty="0"/>
        </a:p>
      </dgm:t>
    </dgm:pt>
    <dgm:pt modelId="{E5D8807A-5059-1D42-B364-2840E632C07B}">
      <dgm:prSet/>
      <dgm:spPr/>
      <dgm:t>
        <a:bodyPr/>
        <a:lstStyle/>
        <a:p>
          <a:r>
            <a:rPr lang="es-ES_tradnl" noProof="0" dirty="0"/>
            <a:t>5. Notifico al usuario</a:t>
          </a:r>
        </a:p>
      </dgm:t>
    </dgm:pt>
    <dgm:pt modelId="{37A3E342-D99A-514E-AA33-D9D38F15D147}" type="parTrans" cxnId="{15C89AC3-6C88-034D-AEE6-05BF4429462A}">
      <dgm:prSet/>
      <dgm:spPr/>
      <dgm:t>
        <a:bodyPr/>
        <a:lstStyle/>
        <a:p>
          <a:endParaRPr lang="es-ES_tradnl" noProof="0" dirty="0"/>
        </a:p>
      </dgm:t>
    </dgm:pt>
    <dgm:pt modelId="{1D0B6D1C-D72E-AD44-B61C-EA8FAB51807E}" type="sibTrans" cxnId="{15C89AC3-6C88-034D-AEE6-05BF4429462A}">
      <dgm:prSet/>
      <dgm:spPr/>
      <dgm:t>
        <a:bodyPr/>
        <a:lstStyle/>
        <a:p>
          <a:endParaRPr lang="es-ES_tradnl" noProof="0" dirty="0"/>
        </a:p>
      </dgm:t>
    </dgm:pt>
    <dgm:pt modelId="{A3F270BA-89B2-D04A-91F2-92940D8503D1}" type="pres">
      <dgm:prSet presAssocID="{9395A1BB-E8EE-384B-86B9-9DD8D438E67C}" presName="Name0" presStyleCnt="0">
        <dgm:presLayoutVars>
          <dgm:dir/>
          <dgm:animLvl val="lvl"/>
          <dgm:resizeHandles val="exact"/>
        </dgm:presLayoutVars>
      </dgm:prSet>
      <dgm:spPr/>
    </dgm:pt>
    <dgm:pt modelId="{6A063B1F-220E-BE4F-9DD3-3E6009D9D0CB}" type="pres">
      <dgm:prSet presAssocID="{D3148AD3-24AB-ED47-9DDC-B0D8B1D70FB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44A12C5-6AF6-F444-A8ED-559CE7788848}" type="pres">
      <dgm:prSet presAssocID="{5C87BC0F-6AE2-CB49-9B04-4439A8DE2019}" presName="parTxOnlySpace" presStyleCnt="0"/>
      <dgm:spPr/>
    </dgm:pt>
    <dgm:pt modelId="{25F71EE6-540E-E247-9805-DD7F464CFE5C}" type="pres">
      <dgm:prSet presAssocID="{2DFC0184-B95F-BD4A-A6E9-BD71CB2EA25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99FB66F-ACC9-9F4B-BBA5-F716B114C5B7}" type="pres">
      <dgm:prSet presAssocID="{856DC9DE-C330-E346-97EB-910B2DC11162}" presName="parTxOnlySpace" presStyleCnt="0"/>
      <dgm:spPr/>
    </dgm:pt>
    <dgm:pt modelId="{8C2FA14D-179F-8C45-8DA1-DC8012749E77}" type="pres">
      <dgm:prSet presAssocID="{BBCA18E0-D3EC-124D-BF11-DAF16356985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21AC58B-B8DE-EB4B-9FCC-ECBB861E7919}" type="pres">
      <dgm:prSet presAssocID="{546A1763-1B6C-4F4A-8C29-9EAE64A55B57}" presName="parTxOnlySpace" presStyleCnt="0"/>
      <dgm:spPr/>
    </dgm:pt>
    <dgm:pt modelId="{EF817F24-6151-5B4A-8273-5F4A2A7D57EB}" type="pres">
      <dgm:prSet presAssocID="{6A131A73-9860-DC4A-90B8-423300B8626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A6B57ED-48EA-3841-B79E-1454DE44E9C2}" type="pres">
      <dgm:prSet presAssocID="{8E5B6D13-0916-C44A-BFE4-C11577F10679}" presName="parTxOnlySpace" presStyleCnt="0"/>
      <dgm:spPr/>
    </dgm:pt>
    <dgm:pt modelId="{F9FAE570-B2E1-474E-A0B4-F3F3849B03F1}" type="pres">
      <dgm:prSet presAssocID="{E5D8807A-5059-1D42-B364-2840E632C07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33D0F10-34ED-C347-BA37-C2C75261558E}" srcId="{9395A1BB-E8EE-384B-86B9-9DD8D438E67C}" destId="{D3148AD3-24AB-ED47-9DDC-B0D8B1D70FB1}" srcOrd="0" destOrd="0" parTransId="{EA4FB718-0669-1745-BB69-C103C4FB112B}" sibTransId="{5C87BC0F-6AE2-CB49-9B04-4439A8DE2019}"/>
    <dgm:cxn modelId="{B9D8FF2C-06B1-A741-AE3B-D61705EE3EDF}" type="presOf" srcId="{E5D8807A-5059-1D42-B364-2840E632C07B}" destId="{F9FAE570-B2E1-474E-A0B4-F3F3849B03F1}" srcOrd="0" destOrd="0" presId="urn:microsoft.com/office/officeart/2005/8/layout/chevron1"/>
    <dgm:cxn modelId="{C04F2045-230A-C04A-9319-21471B05B3B4}" srcId="{9395A1BB-E8EE-384B-86B9-9DD8D438E67C}" destId="{6A131A73-9860-DC4A-90B8-423300B86261}" srcOrd="3" destOrd="0" parTransId="{6D8ACD42-B702-664D-94F1-90F28B6A852A}" sibTransId="{8E5B6D13-0916-C44A-BFE4-C11577F10679}"/>
    <dgm:cxn modelId="{430FE65F-DAFC-0E49-8104-4AE612CF1C32}" type="presOf" srcId="{D3148AD3-24AB-ED47-9DDC-B0D8B1D70FB1}" destId="{6A063B1F-220E-BE4F-9DD3-3E6009D9D0CB}" srcOrd="0" destOrd="0" presId="urn:microsoft.com/office/officeart/2005/8/layout/chevron1"/>
    <dgm:cxn modelId="{91415A63-3796-5542-BD6A-4ECB07C0DE1D}" type="presOf" srcId="{6A131A73-9860-DC4A-90B8-423300B86261}" destId="{EF817F24-6151-5B4A-8273-5F4A2A7D57EB}" srcOrd="0" destOrd="0" presId="urn:microsoft.com/office/officeart/2005/8/layout/chevron1"/>
    <dgm:cxn modelId="{C13CB0BD-877B-9A42-A2D9-A250811FA6CE}" srcId="{9395A1BB-E8EE-384B-86B9-9DD8D438E67C}" destId="{2DFC0184-B95F-BD4A-A6E9-BD71CB2EA25B}" srcOrd="1" destOrd="0" parTransId="{EE7DBF37-4A09-4240-88BC-18358B5FC593}" sibTransId="{856DC9DE-C330-E346-97EB-910B2DC11162}"/>
    <dgm:cxn modelId="{2D84E4BF-5DDC-184F-BAF6-838C18D47BDE}" type="presOf" srcId="{BBCA18E0-D3EC-124D-BF11-DAF16356985D}" destId="{8C2FA14D-179F-8C45-8DA1-DC8012749E77}" srcOrd="0" destOrd="0" presId="urn:microsoft.com/office/officeart/2005/8/layout/chevron1"/>
    <dgm:cxn modelId="{12C53EC3-A595-7747-9C6E-4EC85E62698B}" srcId="{9395A1BB-E8EE-384B-86B9-9DD8D438E67C}" destId="{BBCA18E0-D3EC-124D-BF11-DAF16356985D}" srcOrd="2" destOrd="0" parTransId="{E4AC7AA3-95E0-0D4A-8B03-DA22383F1B36}" sibTransId="{546A1763-1B6C-4F4A-8C29-9EAE64A55B57}"/>
    <dgm:cxn modelId="{15C89AC3-6C88-034D-AEE6-05BF4429462A}" srcId="{9395A1BB-E8EE-384B-86B9-9DD8D438E67C}" destId="{E5D8807A-5059-1D42-B364-2840E632C07B}" srcOrd="4" destOrd="0" parTransId="{37A3E342-D99A-514E-AA33-D9D38F15D147}" sibTransId="{1D0B6D1C-D72E-AD44-B61C-EA8FAB51807E}"/>
    <dgm:cxn modelId="{34F930CA-0F5F-674F-9A75-66578D572341}" type="presOf" srcId="{9395A1BB-E8EE-384B-86B9-9DD8D438E67C}" destId="{A3F270BA-89B2-D04A-91F2-92940D8503D1}" srcOrd="0" destOrd="0" presId="urn:microsoft.com/office/officeart/2005/8/layout/chevron1"/>
    <dgm:cxn modelId="{A8810CCD-341D-654E-9521-B1A8FBD7E66E}" type="presOf" srcId="{2DFC0184-B95F-BD4A-A6E9-BD71CB2EA25B}" destId="{25F71EE6-540E-E247-9805-DD7F464CFE5C}" srcOrd="0" destOrd="0" presId="urn:microsoft.com/office/officeart/2005/8/layout/chevron1"/>
    <dgm:cxn modelId="{82FA4FAC-B1B0-5A47-B471-6BA18E9CC714}" type="presParOf" srcId="{A3F270BA-89B2-D04A-91F2-92940D8503D1}" destId="{6A063B1F-220E-BE4F-9DD3-3E6009D9D0CB}" srcOrd="0" destOrd="0" presId="urn:microsoft.com/office/officeart/2005/8/layout/chevron1"/>
    <dgm:cxn modelId="{1F7CB503-299F-364A-94EC-1448D4B9F68B}" type="presParOf" srcId="{A3F270BA-89B2-D04A-91F2-92940D8503D1}" destId="{E44A12C5-6AF6-F444-A8ED-559CE7788848}" srcOrd="1" destOrd="0" presId="urn:microsoft.com/office/officeart/2005/8/layout/chevron1"/>
    <dgm:cxn modelId="{A6D3CF34-9D28-764B-9FA4-69FFAB73C680}" type="presParOf" srcId="{A3F270BA-89B2-D04A-91F2-92940D8503D1}" destId="{25F71EE6-540E-E247-9805-DD7F464CFE5C}" srcOrd="2" destOrd="0" presId="urn:microsoft.com/office/officeart/2005/8/layout/chevron1"/>
    <dgm:cxn modelId="{BFB250F3-AAE8-EF4F-8D78-03C1210C6E0F}" type="presParOf" srcId="{A3F270BA-89B2-D04A-91F2-92940D8503D1}" destId="{F99FB66F-ACC9-9F4B-BBA5-F716B114C5B7}" srcOrd="3" destOrd="0" presId="urn:microsoft.com/office/officeart/2005/8/layout/chevron1"/>
    <dgm:cxn modelId="{25EC5164-12DC-9441-AC5F-A7E4CD586C4D}" type="presParOf" srcId="{A3F270BA-89B2-D04A-91F2-92940D8503D1}" destId="{8C2FA14D-179F-8C45-8DA1-DC8012749E77}" srcOrd="4" destOrd="0" presId="urn:microsoft.com/office/officeart/2005/8/layout/chevron1"/>
    <dgm:cxn modelId="{804B3EA0-FE0A-7346-B013-4ED05BE37CCF}" type="presParOf" srcId="{A3F270BA-89B2-D04A-91F2-92940D8503D1}" destId="{521AC58B-B8DE-EB4B-9FCC-ECBB861E7919}" srcOrd="5" destOrd="0" presId="urn:microsoft.com/office/officeart/2005/8/layout/chevron1"/>
    <dgm:cxn modelId="{90B04A20-0401-B248-AEB4-DB6710F153AB}" type="presParOf" srcId="{A3F270BA-89B2-D04A-91F2-92940D8503D1}" destId="{EF817F24-6151-5B4A-8273-5F4A2A7D57EB}" srcOrd="6" destOrd="0" presId="urn:microsoft.com/office/officeart/2005/8/layout/chevron1"/>
    <dgm:cxn modelId="{CCFF9A6D-3320-9C46-ACF4-1F0C845B92D2}" type="presParOf" srcId="{A3F270BA-89B2-D04A-91F2-92940D8503D1}" destId="{0A6B57ED-48EA-3841-B79E-1454DE44E9C2}" srcOrd="7" destOrd="0" presId="urn:microsoft.com/office/officeart/2005/8/layout/chevron1"/>
    <dgm:cxn modelId="{97CC9EEA-218D-AF45-A626-964B3046BADD}" type="presParOf" srcId="{A3F270BA-89B2-D04A-91F2-92940D8503D1}" destId="{F9FAE570-B2E1-474E-A0B4-F3F3849B03F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63B1F-220E-BE4F-9DD3-3E6009D9D0CB}">
      <dsp:nvSpPr>
        <dsp:cNvPr id="0" name=""/>
        <dsp:cNvSpPr/>
      </dsp:nvSpPr>
      <dsp:spPr>
        <a:xfrm>
          <a:off x="2567" y="1502791"/>
          <a:ext cx="2284883" cy="91395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1. Achico ventana</a:t>
          </a:r>
        </a:p>
      </dsp:txBody>
      <dsp:txXfrm>
        <a:off x="459544" y="1502791"/>
        <a:ext cx="1370930" cy="913953"/>
      </dsp:txXfrm>
    </dsp:sp>
    <dsp:sp modelId="{25F71EE6-540E-E247-9805-DD7F464CFE5C}">
      <dsp:nvSpPr>
        <dsp:cNvPr id="0" name=""/>
        <dsp:cNvSpPr/>
      </dsp:nvSpPr>
      <dsp:spPr>
        <a:xfrm>
          <a:off x="2058962" y="1502791"/>
          <a:ext cx="2284883" cy="913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2. Capturo pantalla</a:t>
          </a:r>
        </a:p>
      </dsp:txBody>
      <dsp:txXfrm>
        <a:off x="2515939" y="1502791"/>
        <a:ext cx="1370930" cy="913953"/>
      </dsp:txXfrm>
    </dsp:sp>
    <dsp:sp modelId="{8C2FA14D-179F-8C45-8DA1-DC8012749E77}">
      <dsp:nvSpPr>
        <dsp:cNvPr id="0" name=""/>
        <dsp:cNvSpPr/>
      </dsp:nvSpPr>
      <dsp:spPr>
        <a:xfrm>
          <a:off x="4115358" y="1502791"/>
          <a:ext cx="2284883" cy="9139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3. Calculo firma</a:t>
          </a:r>
        </a:p>
      </dsp:txBody>
      <dsp:txXfrm>
        <a:off x="4572335" y="1502791"/>
        <a:ext cx="1370930" cy="913953"/>
      </dsp:txXfrm>
    </dsp:sp>
    <dsp:sp modelId="{EF817F24-6151-5B4A-8273-5F4A2A7D57EB}">
      <dsp:nvSpPr>
        <dsp:cNvPr id="0" name=""/>
        <dsp:cNvSpPr/>
      </dsp:nvSpPr>
      <dsp:spPr>
        <a:xfrm>
          <a:off x="6171753" y="1502791"/>
          <a:ext cx="2284883" cy="9139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4. Verifico firma</a:t>
          </a:r>
        </a:p>
      </dsp:txBody>
      <dsp:txXfrm>
        <a:off x="6628730" y="1502791"/>
        <a:ext cx="1370930" cy="913953"/>
      </dsp:txXfrm>
    </dsp:sp>
    <dsp:sp modelId="{F9FAE570-B2E1-474E-A0B4-F3F3849B03F1}">
      <dsp:nvSpPr>
        <dsp:cNvPr id="0" name=""/>
        <dsp:cNvSpPr/>
      </dsp:nvSpPr>
      <dsp:spPr>
        <a:xfrm>
          <a:off x="8228148" y="1502791"/>
          <a:ext cx="2284883" cy="91395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5. Notifico al usuario</a:t>
          </a:r>
        </a:p>
      </dsp:txBody>
      <dsp:txXfrm>
        <a:off x="8685125" y="1502791"/>
        <a:ext cx="1370930" cy="913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63B1F-220E-BE4F-9DD3-3E6009D9D0CB}">
      <dsp:nvSpPr>
        <dsp:cNvPr id="0" name=""/>
        <dsp:cNvSpPr/>
      </dsp:nvSpPr>
      <dsp:spPr>
        <a:xfrm>
          <a:off x="2567" y="1502791"/>
          <a:ext cx="2284883" cy="91395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1. Achico ventana</a:t>
          </a:r>
        </a:p>
      </dsp:txBody>
      <dsp:txXfrm>
        <a:off x="459544" y="1502791"/>
        <a:ext cx="1370930" cy="913953"/>
      </dsp:txXfrm>
    </dsp:sp>
    <dsp:sp modelId="{25F71EE6-540E-E247-9805-DD7F464CFE5C}">
      <dsp:nvSpPr>
        <dsp:cNvPr id="0" name=""/>
        <dsp:cNvSpPr/>
      </dsp:nvSpPr>
      <dsp:spPr>
        <a:xfrm>
          <a:off x="2058962" y="1502791"/>
          <a:ext cx="2284883" cy="913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2. Capturo pantalla</a:t>
          </a:r>
        </a:p>
      </dsp:txBody>
      <dsp:txXfrm>
        <a:off x="2515939" y="1502791"/>
        <a:ext cx="1370930" cy="913953"/>
      </dsp:txXfrm>
    </dsp:sp>
    <dsp:sp modelId="{8C2FA14D-179F-8C45-8DA1-DC8012749E77}">
      <dsp:nvSpPr>
        <dsp:cNvPr id="0" name=""/>
        <dsp:cNvSpPr/>
      </dsp:nvSpPr>
      <dsp:spPr>
        <a:xfrm>
          <a:off x="4115358" y="1502791"/>
          <a:ext cx="2284883" cy="9139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3. Calculo firma</a:t>
          </a:r>
        </a:p>
      </dsp:txBody>
      <dsp:txXfrm>
        <a:off x="4572335" y="1502791"/>
        <a:ext cx="1370930" cy="913953"/>
      </dsp:txXfrm>
    </dsp:sp>
    <dsp:sp modelId="{EF817F24-6151-5B4A-8273-5F4A2A7D57EB}">
      <dsp:nvSpPr>
        <dsp:cNvPr id="0" name=""/>
        <dsp:cNvSpPr/>
      </dsp:nvSpPr>
      <dsp:spPr>
        <a:xfrm>
          <a:off x="6171753" y="1502791"/>
          <a:ext cx="2284883" cy="9139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4. Verifico firma</a:t>
          </a:r>
        </a:p>
      </dsp:txBody>
      <dsp:txXfrm>
        <a:off x="6628730" y="1502791"/>
        <a:ext cx="1370930" cy="913953"/>
      </dsp:txXfrm>
    </dsp:sp>
    <dsp:sp modelId="{F9FAE570-B2E1-474E-A0B4-F3F3849B03F1}">
      <dsp:nvSpPr>
        <dsp:cNvPr id="0" name=""/>
        <dsp:cNvSpPr/>
      </dsp:nvSpPr>
      <dsp:spPr>
        <a:xfrm>
          <a:off x="8228148" y="1502791"/>
          <a:ext cx="2284883" cy="91395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noProof="0" dirty="0"/>
            <a:t>5. Notifico al usuario</a:t>
          </a:r>
        </a:p>
      </dsp:txBody>
      <dsp:txXfrm>
        <a:off x="8685125" y="1502791"/>
        <a:ext cx="1370930" cy="91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E34F6-B676-594C-8AF0-F676B235B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919BF-9480-2E4D-ADEC-2DBB0997D8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265A4-DA63-A042-986E-D38AEF0AA45B}" type="datetimeFigureOut">
              <a:rPr lang="en-AR" smtClean="0"/>
              <a:t>02/11/2022</a:t>
            </a:fld>
            <a:endParaRPr lang="en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E50E7-1CF7-114B-A025-A33EFBFEA5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C0C0B-3331-9541-B000-E9537752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FCFA-64A4-FA48-AF5F-E61B15162741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47027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CDD3-211E-714C-81CA-B81F7F50B2E2}" type="datetimeFigureOut">
              <a:rPr lang="en-AR" smtClean="0"/>
              <a:t>02/11/2022</a:t>
            </a:fld>
            <a:endParaRPr lang="en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C09A-2539-BF45-8D57-1156E7F18EEE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80065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1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814877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R" dirty="0"/>
              <a:t>Muchos tamaños</a:t>
            </a:r>
          </a:p>
          <a:p>
            <a:pPr marL="171450" indent="-171450">
              <a:buFontTx/>
              <a:buChar char="-"/>
            </a:pPr>
            <a:r>
              <a:rPr lang="en-AR" dirty="0"/>
              <a:t>Margenes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18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925817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21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78743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3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86891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</a:t>
            </a:r>
            <a:r>
              <a:rPr lang="en-AR" dirty="0"/>
              <a:t>o alcanza, puede ser distinto</a:t>
            </a:r>
          </a:p>
          <a:p>
            <a:pPr marL="171450" indent="-171450">
              <a:buFontTx/>
              <a:buChar char="-"/>
            </a:pPr>
            <a:r>
              <a:rPr lang="en-US" dirty="0"/>
              <a:t>A</a:t>
            </a:r>
            <a:r>
              <a:rPr lang="en-AR" dirty="0"/>
              <a:t>taque a humanos, lo que 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6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27156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7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90892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</a:t>
            </a:r>
            <a:r>
              <a:rPr lang="en-AR" dirty="0"/>
              <a:t>o alcanza, puede ser distinto</a:t>
            </a:r>
          </a:p>
          <a:p>
            <a:pPr marL="171450" indent="-171450">
              <a:buFontTx/>
              <a:buChar char="-"/>
            </a:pPr>
            <a:r>
              <a:rPr lang="en-US" dirty="0"/>
              <a:t>A</a:t>
            </a:r>
            <a:r>
              <a:rPr lang="en-AR" dirty="0"/>
              <a:t>taque a humanos, lo que 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8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8225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9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26788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</a:t>
            </a:r>
            <a:r>
              <a:rPr lang="en-AR" dirty="0"/>
              <a:t>or ej si es en otro idioma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10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84110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</a:t>
            </a:r>
            <a:r>
              <a:rPr lang="en-AR"/>
              <a:t>et a signature from an image</a:t>
            </a:r>
          </a:p>
          <a:p>
            <a:pPr marL="171450" indent="-171450">
              <a:buFontTx/>
              <a:buChar char="-"/>
            </a:pPr>
            <a:r>
              <a:rPr lang="en-AR"/>
              <a:t>A hash that resembles the original image</a:t>
            </a:r>
          </a:p>
          <a:p>
            <a:pPr marL="171450" indent="-171450">
              <a:buFontTx/>
              <a:buChar char="-"/>
            </a:pPr>
            <a:r>
              <a:rPr lang="en-AR"/>
              <a:t>Can compare similar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11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57205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C09A-2539-BF45-8D57-1156E7F18EEE}" type="slidenum">
              <a:rPr lang="en-AR" smtClean="0"/>
              <a:t>16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86303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8BD1-7AA9-664E-A364-63B319FA9A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0542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8D643-F311-5546-A4DE-888F23133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5097"/>
            <a:ext cx="9144000" cy="6363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B6AFAAB1-E9A0-614B-BE6C-24EF675274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2755" y="5189839"/>
            <a:ext cx="2366489" cy="9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66EE-6A94-7949-8174-B108C8470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74999"/>
            <a:ext cx="10515600" cy="430800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2A9F3-E290-6546-A0F7-CFA3CEFB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3B8DAB-4AB9-7B45-93DD-EF1F2BECE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E54C150-52F2-3943-9E7F-1D33DC77AB5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F0DE71F-B7EE-4D4D-AF89-9490865BA173}"/>
              </a:ext>
            </a:extLst>
          </p:cNvPr>
          <p:cNvSpPr txBox="1">
            <a:spLocks/>
          </p:cNvSpPr>
          <p:nvPr userDrawn="1"/>
        </p:nvSpPr>
        <p:spPr>
          <a:xfrm>
            <a:off x="9181071" y="6306922"/>
            <a:ext cx="183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/>
              <a:t>Ekoparty</a:t>
            </a:r>
            <a:r>
              <a:rPr lang="en-US" sz="1400" i="1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47822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66EE-6A94-7949-8174-B108C8470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74999"/>
            <a:ext cx="10515600" cy="430800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2A9F3-E290-6546-A0F7-CFA3CEFB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3B8DAB-4AB9-7B45-93DD-EF1F2BECE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E54C150-52F2-3943-9E7F-1D33DC77AB5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F0DE71F-B7EE-4D4D-AF89-9490865BA173}"/>
              </a:ext>
            </a:extLst>
          </p:cNvPr>
          <p:cNvSpPr txBox="1">
            <a:spLocks/>
          </p:cNvSpPr>
          <p:nvPr userDrawn="1"/>
        </p:nvSpPr>
        <p:spPr>
          <a:xfrm>
            <a:off x="9181071" y="6306922"/>
            <a:ext cx="183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/>
              <a:t>Ekoparty</a:t>
            </a:r>
            <a:r>
              <a:rPr lang="en-US" sz="1400" i="1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10334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8BD1-7AA9-664E-A364-63B319FA9A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0542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Option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8D643-F311-5546-A4DE-888F23133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5097"/>
            <a:ext cx="9144000" cy="6363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B6AFAAB1-E9A0-614B-BE6C-24EF675274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2755" y="5189839"/>
            <a:ext cx="2366489" cy="9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66EE-6A94-7949-8174-B108C8470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28971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Option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77DDF-F89B-BF40-8836-C5062ADF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70481"/>
            <a:ext cx="10515600" cy="115642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2A9F3-E290-6546-A0F7-CFA3CEFB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3B8DAB-4AB9-7B45-93DD-EF1F2BECE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E54C150-52F2-3943-9E7F-1D33DC77AB5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F0DE71F-B7EE-4D4D-AF89-9490865BA173}"/>
              </a:ext>
            </a:extLst>
          </p:cNvPr>
          <p:cNvSpPr txBox="1">
            <a:spLocks/>
          </p:cNvSpPr>
          <p:nvPr userDrawn="1"/>
        </p:nvSpPr>
        <p:spPr>
          <a:xfrm>
            <a:off x="9428205" y="6306922"/>
            <a:ext cx="1587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June 21, 2021</a:t>
            </a:r>
          </a:p>
        </p:txBody>
      </p:sp>
    </p:spTree>
    <p:extLst>
      <p:ext uri="{BB962C8B-B14F-4D97-AF65-F5344CB8AC3E}">
        <p14:creationId xmlns:p14="http://schemas.microsoft.com/office/powerpoint/2010/main" val="89430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8FE1-2241-854F-9983-F97E9182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817E-14A3-8A4E-8162-063684D2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4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C1648-A347-5243-85FA-E04A0822F6F1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C96E08-CD89-FF4D-8D5D-63EA941F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941420-A785-A348-BB17-E2B3894CD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6FD7DB-32F2-C04D-B662-6EB82A61D53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3F11BC-FC24-2145-BBE5-45BC5F6B5E77}"/>
              </a:ext>
            </a:extLst>
          </p:cNvPr>
          <p:cNvSpPr txBox="1">
            <a:spLocks/>
          </p:cNvSpPr>
          <p:nvPr userDrawn="1"/>
        </p:nvSpPr>
        <p:spPr>
          <a:xfrm>
            <a:off x="9181071" y="6306922"/>
            <a:ext cx="183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/>
              <a:t>Ekoparty</a:t>
            </a:r>
            <a:r>
              <a:rPr lang="en-US" sz="1400" i="1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6893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8FE1-2241-854F-9983-F97E9182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817E-14A3-8A4E-8162-063684D2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60805" cy="3784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C1648-A347-5243-85FA-E04A0822F6F1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C96E08-CD89-FF4D-8D5D-63EA941F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941420-A785-A348-BB17-E2B3894CD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6FD7DB-32F2-C04D-B662-6EB82A61D53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3F11BC-FC24-2145-BBE5-45BC5F6B5E77}"/>
              </a:ext>
            </a:extLst>
          </p:cNvPr>
          <p:cNvSpPr txBox="1">
            <a:spLocks/>
          </p:cNvSpPr>
          <p:nvPr userDrawn="1"/>
        </p:nvSpPr>
        <p:spPr>
          <a:xfrm>
            <a:off x="9181070" y="6306922"/>
            <a:ext cx="183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/>
              <a:t>Ekoparty</a:t>
            </a:r>
            <a:r>
              <a:rPr lang="en-US" sz="1400" i="1" dirty="0"/>
              <a:t> 2022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41F7E9-B783-6B49-A10E-50A4D6EC2A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03340" y="1825625"/>
            <a:ext cx="6250459" cy="37843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15BAA4-1CF3-594F-92E7-6C42DA329AA6}"/>
              </a:ext>
            </a:extLst>
          </p:cNvPr>
          <p:cNvCxnSpPr>
            <a:cxnSpLocks/>
          </p:cNvCxnSpPr>
          <p:nvPr userDrawn="1"/>
        </p:nvCxnSpPr>
        <p:spPr>
          <a:xfrm>
            <a:off x="4737550" y="1690688"/>
            <a:ext cx="10768" cy="3981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2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CD48-6BC6-C049-A0E4-BE756F58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01B0-2F49-4342-90D3-5E5A8433E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1421" cy="3771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64F1-1099-5247-97C1-8785E7EAD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6323" y="1825625"/>
            <a:ext cx="4801421" cy="3771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3B8F22-5A22-9A47-BF86-09948207EE10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914586-4061-C94A-9D2B-07B897DA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1814ED-3D86-054A-BB27-3C41BA5B2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88ED7D4-084C-4B44-B78E-05BA98179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E186B8F-3415-A549-B26E-DBB03D4426C4}"/>
              </a:ext>
            </a:extLst>
          </p:cNvPr>
          <p:cNvSpPr txBox="1">
            <a:spLocks/>
          </p:cNvSpPr>
          <p:nvPr userDrawn="1"/>
        </p:nvSpPr>
        <p:spPr>
          <a:xfrm>
            <a:off x="9104243" y="6306922"/>
            <a:ext cx="191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/>
              <a:t>Ekoparty</a:t>
            </a:r>
            <a:r>
              <a:rPr lang="en-US" sz="1400" i="1" dirty="0"/>
              <a:t>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8BFDDE-BE3E-974C-9F0B-61453A3C640B}"/>
              </a:ext>
            </a:extLst>
          </p:cNvPr>
          <p:cNvCxnSpPr>
            <a:cxnSpLocks/>
          </p:cNvCxnSpPr>
          <p:nvPr userDrawn="1"/>
        </p:nvCxnSpPr>
        <p:spPr>
          <a:xfrm>
            <a:off x="6097588" y="1690688"/>
            <a:ext cx="10768" cy="3981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6402-7E86-D147-8C56-A833D113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DC56F-A2CC-9941-8550-ECE57743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1993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32939-8EB6-284E-987E-A973D7C1B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19931" cy="3179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7A183-6758-FF47-8B34-03D1C077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3161" y="1681163"/>
            <a:ext cx="484366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D5D82-B0EF-6749-9F2B-3EA17A6D0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3161" y="2505075"/>
            <a:ext cx="4843668" cy="3179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40E2B-6702-264B-981C-17C5E2FEEA6D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B72B2E-2000-604E-9736-0EE99365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549FF4F-ADC3-DE48-A27F-273178A9CC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A290E7-F9F7-C646-8523-581710C045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34DFC3-B7FB-6646-BCD8-CFE9036BDF81}"/>
              </a:ext>
            </a:extLst>
          </p:cNvPr>
          <p:cNvSpPr txBox="1">
            <a:spLocks/>
          </p:cNvSpPr>
          <p:nvPr userDrawn="1"/>
        </p:nvSpPr>
        <p:spPr>
          <a:xfrm>
            <a:off x="9181071" y="6306922"/>
            <a:ext cx="183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/>
              <a:t>Ekoparty</a:t>
            </a:r>
            <a:r>
              <a:rPr lang="en-US" sz="1400" i="1" dirty="0"/>
              <a:t> 2022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7851C8-BB46-7E41-AFE4-133C2F5C6C33}"/>
              </a:ext>
            </a:extLst>
          </p:cNvPr>
          <p:cNvCxnSpPr>
            <a:cxnSpLocks/>
            <a:stCxn id="2" idx="2"/>
          </p:cNvCxnSpPr>
          <p:nvPr userDrawn="1"/>
        </p:nvCxnSpPr>
        <p:spPr>
          <a:xfrm>
            <a:off x="6097588" y="1690688"/>
            <a:ext cx="10768" cy="3981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9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673A-EB72-6D45-80D8-8CFF2E24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D574-7AB3-EA4F-9480-001FBB6E8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932" y="1000896"/>
            <a:ext cx="5599456" cy="46708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2755D-AB86-3648-8152-675CB8984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4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845C3-8122-5240-B191-08EB29802DDA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B5D2A4-A926-6D46-B60C-580DFA6E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E6AB1ED-266A-C846-82AB-82FB4D490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4D27135-13F3-8A45-9AFB-0DB1295BC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01E482-A541-5249-A67D-78C7C29EF4EB}"/>
              </a:ext>
            </a:extLst>
          </p:cNvPr>
          <p:cNvSpPr txBox="1">
            <a:spLocks/>
          </p:cNvSpPr>
          <p:nvPr userDrawn="1"/>
        </p:nvSpPr>
        <p:spPr>
          <a:xfrm>
            <a:off x="9428205" y="6306922"/>
            <a:ext cx="1587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/>
              <a:t>Ekoparty</a:t>
            </a:r>
            <a:r>
              <a:rPr lang="en-US" sz="1400" i="1" dirty="0"/>
              <a:t>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2C052C-F2D6-534A-8DA5-145950812A50}"/>
              </a:ext>
            </a:extLst>
          </p:cNvPr>
          <p:cNvCxnSpPr/>
          <p:nvPr userDrawn="1"/>
        </p:nvCxnSpPr>
        <p:spPr>
          <a:xfrm>
            <a:off x="5263978" y="457200"/>
            <a:ext cx="0" cy="5214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6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158D-A1EF-2C42-8CAD-A2596581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DE404-EE0E-7941-A649-2133FDBD3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8822" y="457200"/>
            <a:ext cx="5646566" cy="5214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BA774-C649-0746-9A5F-1971AE403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4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28795-246F-9D4B-825F-E2367399C527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CADF7C-EB15-B240-B025-07396C64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577" y="6306922"/>
            <a:ext cx="722691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9AFE8B2-4B48-DB41-9095-9B72DE53E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06D7DB3-5693-4D4E-BD30-5ECD49F100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08" y="6209614"/>
            <a:ext cx="1451229" cy="55540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7E63ED-E102-7649-9804-0DCC301A40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11576" y="6306923"/>
            <a:ext cx="7008855" cy="365124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D09523-DC9F-6046-B518-FCD90963AEEE}"/>
              </a:ext>
            </a:extLst>
          </p:cNvPr>
          <p:cNvSpPr txBox="1">
            <a:spLocks/>
          </p:cNvSpPr>
          <p:nvPr userDrawn="1"/>
        </p:nvSpPr>
        <p:spPr>
          <a:xfrm>
            <a:off x="9428205" y="6306922"/>
            <a:ext cx="1587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/>
              <a:t>Ekoparty</a:t>
            </a:r>
            <a:r>
              <a:rPr lang="en-US" sz="1400" i="1" dirty="0"/>
              <a:t> 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027E0A-CBC8-0F4E-9FCC-C4EAB3393759}"/>
              </a:ext>
            </a:extLst>
          </p:cNvPr>
          <p:cNvCxnSpPr/>
          <p:nvPr userDrawn="1"/>
        </p:nvCxnSpPr>
        <p:spPr>
          <a:xfrm>
            <a:off x="5263978" y="457200"/>
            <a:ext cx="0" cy="5214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3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7B0DC-5443-0944-956E-CA0AC34C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F2B9A-FD2F-6C47-9DF4-CB9D911F2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19747-653A-5446-A94D-DD4ABAD9D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4810-1BEC-EF4D-B2FD-0FF80A245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5D78-058F-0B49-B9CD-75B0D3EF0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E8B2-4B48-DB41-9095-9B72DE53E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58" r:id="rId5"/>
    <p:sldLayoutId id="2147483652" r:id="rId6"/>
    <p:sldLayoutId id="2147483653" r:id="rId7"/>
    <p:sldLayoutId id="2147483656" r:id="rId8"/>
    <p:sldLayoutId id="2147483657" r:id="rId9"/>
    <p:sldLayoutId id="2147483668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vilsecure.com/blog/silly-proof-of-concept-anti-phishing-using-perceptual-hashing-algorithms.html" TargetMode="External"/><Relationship Id="rId2" Type="http://schemas.openxmlformats.org/officeDocument/2006/relationships/hyperlink" Target="https://github.com/anvilsecure/hominoid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eddit.com/r/netsec/comments/skdu8o/silly_proof_of_concept_antiphishing_usin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EB1B-0E23-AA4B-B0BB-9B69E456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5422"/>
            <a:ext cx="9144000" cy="1017342"/>
          </a:xfrm>
        </p:spPr>
        <p:txBody>
          <a:bodyPr/>
          <a:lstStyle/>
          <a:p>
            <a:r>
              <a:rPr lang="en-US" dirty="0"/>
              <a:t>Hominoid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8A7B-7393-0C49-98C2-1CB49F9F8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0543"/>
            <a:ext cx="9144000" cy="636330"/>
          </a:xfrm>
        </p:spPr>
        <p:txBody>
          <a:bodyPr>
            <a:normAutofit/>
          </a:bodyPr>
          <a:lstStyle/>
          <a:p>
            <a:r>
              <a:rPr lang="en-US" sz="3200" dirty="0"/>
              <a:t>An anti-phishing plugin proof of concept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D2B61F-7641-9C40-8260-1DD25722A37D}"/>
              </a:ext>
            </a:extLst>
          </p:cNvPr>
          <p:cNvSpPr txBox="1">
            <a:spLocks/>
          </p:cNvSpPr>
          <p:nvPr/>
        </p:nvSpPr>
        <p:spPr>
          <a:xfrm>
            <a:off x="1602922" y="3534652"/>
            <a:ext cx="9144000" cy="559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Diego</a:t>
            </a:r>
            <a:r>
              <a:rPr lang="en-US" sz="2800" dirty="0"/>
              <a:t> Freijo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F47EF-49B2-403C-0C31-6FD2F7A93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91" y="3977934"/>
            <a:ext cx="2880066" cy="2880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EB214-2524-DDCD-8A66-19DBEE885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178" y="4282349"/>
            <a:ext cx="2601401" cy="23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127E1C-A5E6-479D-9B2B-30428749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R" dirty="0"/>
              <a:t>Reconociendo sitios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47784F-F283-2530-9927-007D8399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R" sz="5000" dirty="0"/>
              <a:t>Comparemos imagenes!</a:t>
            </a:r>
          </a:p>
          <a:p>
            <a:pPr marL="0" indent="0" algn="ctr">
              <a:buNone/>
            </a:pPr>
            <a:r>
              <a:rPr lang="en-AR" sz="6500" dirty="0"/>
              <a:t>💡</a:t>
            </a:r>
            <a:endParaRPr lang="en-AR" sz="5000" dirty="0"/>
          </a:p>
          <a:p>
            <a:pPr marL="0" indent="0" algn="ctr">
              <a:buNone/>
            </a:pPr>
            <a:r>
              <a:rPr lang="en-AR" sz="5000" dirty="0"/>
              <a:t>Pero y si cambia un pixel?</a:t>
            </a:r>
          </a:p>
          <a:p>
            <a:pPr marL="0" indent="0" algn="ctr">
              <a:buNone/>
            </a:pPr>
            <a:r>
              <a:rPr lang="en-AR" sz="5000" dirty="0"/>
              <a:t>🤔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91B556-CCDF-F233-A36E-284613FC82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70F77-3EAE-2199-EBFB-52545D4A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4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Perceptual Hashing</a:t>
            </a:r>
          </a:p>
        </p:txBody>
      </p:sp>
      <p:pic>
        <p:nvPicPr>
          <p:cNvPr id="8" name="Content Placeholder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FD43E99-C07D-384C-9283-A99BA483A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38564"/>
            <a:ext cx="10515600" cy="2758464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98B54-EC0F-87E0-4124-7B7230060D49}"/>
              </a:ext>
            </a:extLst>
          </p:cNvPr>
          <p:cNvSpPr txBox="1"/>
          <p:nvPr/>
        </p:nvSpPr>
        <p:spPr>
          <a:xfrm>
            <a:off x="1018095" y="4943139"/>
            <a:ext cx="2788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Creditos</a:t>
            </a:r>
            <a:r>
              <a:rPr lang="en-US" sz="1400" dirty="0"/>
              <a:t>: Diego </a:t>
            </a:r>
            <a:r>
              <a:rPr lang="en-US" sz="1400" dirty="0" err="1"/>
              <a:t>Essaya</a:t>
            </a:r>
            <a:r>
              <a:rPr lang="en-US" sz="1400" dirty="0"/>
              <a:t>, </a:t>
            </a:r>
            <a:r>
              <a:rPr lang="en-US" sz="1400" dirty="0" err="1"/>
              <a:t>Taringa</a:t>
            </a:r>
            <a:r>
              <a:rPr lang="en-US" sz="1400" dirty="0"/>
              <a:t>!</a:t>
            </a:r>
            <a:endParaRPr lang="en-AR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950C0-C41D-9101-2E8F-F58C5590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1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Y que hago con la firma?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182517-6702-EEAA-E3D6-E264BD78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R" sz="5400" dirty="0"/>
              <a:t>Servidor central?</a:t>
            </a:r>
          </a:p>
          <a:p>
            <a:pPr marL="0" indent="0" algn="ctr">
              <a:buNone/>
            </a:pPr>
            <a:r>
              <a:rPr lang="en-AR" sz="5400" dirty="0"/>
              <a:t>👎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5BC19-975C-CFC4-FFE1-AFC3D842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4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Y que hago con la firma?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182517-6702-EEAA-E3D6-E264BD78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R" sz="5400" dirty="0"/>
              <a:t>Servidor central?</a:t>
            </a:r>
          </a:p>
          <a:p>
            <a:pPr marL="0" indent="0" algn="ctr">
              <a:buNone/>
            </a:pPr>
            <a:r>
              <a:rPr lang="en-AR" sz="5400" dirty="0"/>
              <a:t>👎</a:t>
            </a:r>
          </a:p>
          <a:p>
            <a:pPr marL="0" indent="0" algn="ctr">
              <a:buNone/>
            </a:pPr>
            <a:r>
              <a:rPr lang="en-AR" sz="5400" dirty="0"/>
              <a:t>Mas privacidad?</a:t>
            </a:r>
          </a:p>
          <a:p>
            <a:pPr marL="0" indent="0" algn="ctr">
              <a:buNone/>
            </a:pPr>
            <a:r>
              <a:rPr lang="en-AR" sz="5400" dirty="0"/>
              <a:t>🤔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36F8F-F763-063E-4CA6-8B3A1242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SSH al rescate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pic>
        <p:nvPicPr>
          <p:cNvPr id="13" name="Content Placeholder 12" descr="Text&#10;&#10;Description automatically generated">
            <a:extLst>
              <a:ext uri="{FF2B5EF4-FFF2-40B4-BE49-F238E27FC236}">
                <a16:creationId xmlns:a16="http://schemas.microsoft.com/office/drawing/2014/main" id="{11B23C87-28BB-3E40-B6D1-75D53905E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69" y="2234624"/>
            <a:ext cx="11116261" cy="141909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BD038-B897-80E3-0900-D75F4944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8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Uniendo todo en una extensión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243089-6AA1-DB24-A68F-E9EB6BAB1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7015"/>
            <a:ext cx="6496727" cy="3784343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A16ADEF-9A90-A85D-9CC9-89F833C55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35" y="4239080"/>
            <a:ext cx="4178300" cy="977900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8F14FDA-10E7-6A7D-FA31-761A28C50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121"/>
          <a:stretch/>
        </p:blipFill>
        <p:spPr>
          <a:xfrm>
            <a:off x="7637635" y="3351105"/>
            <a:ext cx="3254029" cy="64770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E774CF-6E8F-CB77-E69B-A8131456A1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777"/>
          <a:stretch/>
        </p:blipFill>
        <p:spPr>
          <a:xfrm>
            <a:off x="7637635" y="2407460"/>
            <a:ext cx="3050168" cy="635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DDC5C-16C5-A46F-2CF6-726D6BA0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61EF-B8B5-CE4A-9D1A-7C5976DA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D0EC4-39A3-7C4F-9822-CE37AC82C63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E01AD-EAC8-D4DB-A275-2420BE0C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5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En cada pagina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1CCE73-78E1-2D44-8673-2ECAA94D7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520614"/>
              </p:ext>
            </p:extLst>
          </p:nvPr>
        </p:nvGraphicFramePr>
        <p:xfrm>
          <a:off x="838200" y="1690688"/>
          <a:ext cx="10515600" cy="391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28ED4-C497-F84E-0D13-CCCBE494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9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1. Achico Ventana</a:t>
            </a:r>
            <a:br>
              <a:rPr lang="es-ES_tradnl" dirty="0"/>
            </a:br>
            <a:r>
              <a:rPr lang="es-ES_tradnl" sz="2000" dirty="0"/>
              <a:t>Problema</a:t>
            </a:r>
            <a:endParaRPr lang="es-ES_trad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pic>
        <p:nvPicPr>
          <p:cNvPr id="16" name="Content Placeholder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423F0F-3119-EF40-A081-2A1FAE1C3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307" y="1536700"/>
            <a:ext cx="2906262" cy="3784600"/>
          </a:xfr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8A82CA-28CD-4347-AB82-4F05AF57E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540" y="1519477"/>
            <a:ext cx="6284995" cy="37282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3C46D-DE16-9044-7725-B2269410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1. Achico Ventana</a:t>
            </a:r>
            <a:br>
              <a:rPr lang="es-ES_tradnl" dirty="0"/>
            </a:br>
            <a:r>
              <a:rPr lang="es-ES_tradnl" sz="2000" dirty="0"/>
              <a:t>Solución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34402-4A12-1D44-A80A-BC3CC4542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1421" cy="3771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R" sz="4800" dirty="0"/>
          </a:p>
          <a:p>
            <a:pPr marL="0" indent="0" algn="ctr">
              <a:buNone/>
            </a:pPr>
            <a:r>
              <a:rPr lang="en-AR" sz="4800" dirty="0"/>
              <a:t>Achico el navegador a 360x640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C261B5-A8F0-0243-8B42-CD8EC5DC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69" y="1825625"/>
            <a:ext cx="2998728" cy="3771986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ADB33-7C34-86BE-7CB0-B155B1C8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31C-F6CC-80E3-EF1D-C1777EBA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R" dirty="0"/>
              <a:t>whoami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231100-936B-933E-AD82-00C764C0D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7543"/>
            <a:ext cx="3560763" cy="35607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7F66B-60BA-574E-2ACA-64C7367EB73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  <a:endParaRPr lang="en-A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1BD897-B18D-C3F3-939A-0BEB35614A9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/>
              <a:t>Senior Security </a:t>
            </a:r>
            <a:r>
              <a:rPr lang="es-ES_tradnl" dirty="0" err="1"/>
              <a:t>Consultant</a:t>
            </a:r>
            <a:r>
              <a:rPr lang="es-ES_tradnl" dirty="0"/>
              <a:t> en </a:t>
            </a:r>
            <a:r>
              <a:rPr lang="es-ES_tradnl" dirty="0" err="1"/>
              <a:t>Anvil</a:t>
            </a:r>
            <a:endParaRPr lang="es-ES_trad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/>
              <a:t>Desarrollador Web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/>
              <a:t>(ex) Desarrollador de Juegos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/>
              <a:t>Militante de la Menta Granizada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7DCA26-7E97-A931-2C97-39CDC5B8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6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2. Capturo pantalla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90971F-732A-384C-ADDC-E174193AD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R" dirty="0"/>
              <a:t>Uso la API </a:t>
            </a:r>
            <a:r>
              <a:rPr lang="en-AR" dirty="0">
                <a:latin typeface="Courier New" panose="02070309020205020404" pitchFamily="49" charset="0"/>
                <a:cs typeface="Courier New" panose="02070309020205020404" pitchFamily="49" charset="0"/>
              </a:rPr>
              <a:t>browser</a:t>
            </a:r>
            <a:endParaRPr lang="en-AR" dirty="0"/>
          </a:p>
          <a:p>
            <a:endParaRPr lang="en-AR" dirty="0"/>
          </a:p>
          <a:p>
            <a:endParaRPr lang="en-AR" dirty="0"/>
          </a:p>
          <a:p>
            <a:r>
              <a:rPr lang="en-AR" dirty="0"/>
              <a:t>Recibo un string en base64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B0BF5-74A6-1740-B082-BAEFA889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16" y="2398412"/>
            <a:ext cx="7313768" cy="4500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9B994-1B6D-0453-C719-9EA38B49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5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3. Calculo la firma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90971F-732A-384C-ADDC-E174193AD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1421" cy="3771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browser-image-hash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www.npmjs.com</a:t>
            </a:r>
            <a:r>
              <a:rPr lang="en-US" dirty="0"/>
              <a:t>/package/browser-image-hash</a:t>
            </a:r>
          </a:p>
          <a:p>
            <a:pPr marL="0" indent="0">
              <a:buNone/>
            </a:pPr>
            <a:endParaRPr lang="en-AR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3EAA75B-51EC-4442-B97A-7467546A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032" y="1825625"/>
            <a:ext cx="4586002" cy="3771986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CA293-EF4A-4E31-6E2F-F8E79430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6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3. Calculo la firma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90971F-732A-384C-ADDC-E174193AD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R" dirty="0"/>
          </a:p>
          <a:p>
            <a:endParaRPr lang="en-AR" dirty="0"/>
          </a:p>
          <a:p>
            <a:endParaRPr lang="en-AR" dirty="0"/>
          </a:p>
          <a:p>
            <a:pPr marL="0" indent="0">
              <a:buNone/>
            </a:pPr>
            <a:r>
              <a:rPr lang="en-AR" dirty="0"/>
              <a:t>Ejemplo de firma:</a:t>
            </a:r>
          </a:p>
          <a:p>
            <a:pPr marL="457200" lvl="1" indent="0">
              <a:buNone/>
            </a:pPr>
            <a:r>
              <a:rPr lang="en-AR" dirty="0">
                <a:latin typeface="Courier New" panose="02070309020205020404" pitchFamily="49" charset="0"/>
                <a:cs typeface="Courier New" panose="02070309020205020404" pitchFamily="49" charset="0"/>
              </a:rPr>
              <a:t>1100111111001111000101110111100101100111011010010111100100110110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63E3F-2283-C347-B097-A2364985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67" y="2533909"/>
            <a:ext cx="8122734" cy="4373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A2436-7F94-3007-DC90-1C204BCC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4. Verifico firma</a:t>
            </a:r>
            <a:endParaRPr lang="es-ES_tradnl" sz="2400" dirty="0"/>
          </a:p>
        </p:txBody>
      </p:sp>
      <p:pic>
        <p:nvPicPr>
          <p:cNvPr id="14" name="Content Placeholder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6AD025-C5A5-DF40-90E7-25A3C3AB9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55925"/>
            <a:ext cx="10515600" cy="2523742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2FE15-A2E0-6A41-B8B7-C20549FB2220}"/>
              </a:ext>
            </a:extLst>
          </p:cNvPr>
          <p:cNvSpPr txBox="1"/>
          <p:nvPr/>
        </p:nvSpPr>
        <p:spPr>
          <a:xfrm>
            <a:off x="6883121" y="1195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37D45-C16B-E44D-0CBC-EA26BF38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01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3">
            <a:extLst>
              <a:ext uri="{FF2B5EF4-FFF2-40B4-BE49-F238E27FC236}">
                <a16:creationId xmlns:a16="http://schemas.microsoft.com/office/drawing/2014/main" id="{A0C1FC56-6F6B-9073-5A42-E410EF2FA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38200" y="1146843"/>
            <a:ext cx="9913639" cy="40963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_tradnl" dirty="0"/>
              <a:t>5. Notifico al usuario</a:t>
            </a:r>
            <a:endParaRPr lang="es-ES_tradnl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11576" y="6306923"/>
            <a:ext cx="7008855" cy="365124"/>
          </a:xfrm>
        </p:spPr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6396CC-80B1-8299-8458-6543C2D9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243" y="4976358"/>
            <a:ext cx="4178300" cy="97790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63ED64-7D96-66C2-0CCD-8BA1BB6AC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121"/>
          <a:stretch/>
        </p:blipFill>
        <p:spPr>
          <a:xfrm>
            <a:off x="8099771" y="2678070"/>
            <a:ext cx="3254029" cy="647700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94E527-041E-49C1-2735-31FFCA2EA6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777"/>
          <a:stretch/>
        </p:blipFill>
        <p:spPr>
          <a:xfrm>
            <a:off x="838200" y="4976358"/>
            <a:ext cx="3050168" cy="635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37276-6ADB-15CA-2ABB-525BF2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2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En cada pagina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1CCE73-78E1-2D44-8673-2ECAA94D7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522559"/>
              </p:ext>
            </p:extLst>
          </p:nvPr>
        </p:nvGraphicFramePr>
        <p:xfrm>
          <a:off x="838200" y="1690688"/>
          <a:ext cx="10515600" cy="391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76DF8-A347-001C-E372-B58091FF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01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ES_tradnl" dirty="0"/>
              <a:t>Conclusiones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F1B41E-4E10-510D-FAEB-B15A75D6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Detecta ataques aún en sitios </a:t>
            </a:r>
            <a:r>
              <a:rPr lang="es-ES_tradnl" i="1" dirty="0"/>
              <a:t>parecidos</a:t>
            </a:r>
          </a:p>
          <a:p>
            <a:r>
              <a:rPr lang="es-ES_tradnl" dirty="0"/>
              <a:t>100% privado</a:t>
            </a:r>
          </a:p>
          <a:p>
            <a:r>
              <a:rPr lang="es-ES_tradnl" dirty="0"/>
              <a:t>Funciona en sitios sin acceso público</a:t>
            </a:r>
          </a:p>
          <a:p>
            <a:r>
              <a:rPr lang="es-ES_tradnl" dirty="0"/>
              <a:t>Eficiente para usar en teléfonos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19803-BDD2-4462-2B2F-70E65F98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73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ES_tradnl" dirty="0"/>
              <a:t>Trabajo Futuro</a:t>
            </a:r>
            <a:endParaRPr lang="es-ES_tradnl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5155A-779C-D844-9BBE-237E8FB4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R" dirty="0"/>
              <a:t>Mejorar el problema de achicar la ventana</a:t>
            </a:r>
          </a:p>
          <a:p>
            <a:r>
              <a:rPr lang="en-AR" dirty="0"/>
              <a:t>Correr solo en formularios con contraseñas</a:t>
            </a:r>
          </a:p>
          <a:p>
            <a:r>
              <a:rPr lang="en-AR" dirty="0"/>
              <a:t>Mejorar notificaciones y reporte</a:t>
            </a:r>
          </a:p>
          <a:p>
            <a:r>
              <a:rPr lang="en-AR" dirty="0"/>
              <a:t>Probar otros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HAMMING_TOLERANCE</a:t>
            </a:r>
            <a:endParaRPr lang="en-A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R" dirty="0"/>
              <a:t>Problema: bases de datos manchadas?</a:t>
            </a:r>
          </a:p>
          <a:p>
            <a:pPr marL="0" indent="0">
              <a:buNone/>
            </a:pPr>
            <a:endParaRPr lang="en-A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BED14A-793C-64BC-18AE-AE2028AA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02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ES_tradnl" dirty="0"/>
              <a:t>Recursos</a:t>
            </a:r>
            <a:endParaRPr lang="es-ES_tradnl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5155A-779C-D844-9BBE-237E8FB4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Repo: </a:t>
            </a:r>
            <a:r>
              <a:rPr lang="en-US" sz="2800" dirty="0">
                <a:hlinkClick r:id="rId2"/>
              </a:rPr>
              <a:t>https://github.com/anvilsecure/hominoid</a:t>
            </a:r>
            <a:endParaRPr lang="en-AR" dirty="0"/>
          </a:p>
          <a:p>
            <a:r>
              <a:rPr lang="en-AR" dirty="0"/>
              <a:t>Articulo con detalles: </a:t>
            </a:r>
            <a:br>
              <a:rPr lang="en-AR" dirty="0"/>
            </a:br>
            <a:r>
              <a:rPr lang="en-US" dirty="0">
                <a:hlinkClick r:id="rId3"/>
              </a:rPr>
              <a:t>https://www.anvilsecure.com/blog/silly-proof-of-concept-anti-phishing-using-perceptual-hashing-algorithms.html</a:t>
            </a:r>
            <a:endParaRPr lang="en-US" dirty="0"/>
          </a:p>
          <a:p>
            <a:r>
              <a:rPr lang="es-ES_tradnl" dirty="0"/>
              <a:t>Discusión en Reddit: </a:t>
            </a:r>
            <a:r>
              <a:rPr lang="en-US" dirty="0">
                <a:hlinkClick r:id="rId4"/>
              </a:rPr>
              <a:t>https://www.reddit.com/r/netsec/comments/skdu8o/silly_proof_of_concept_antiphishing_using/</a:t>
            </a:r>
            <a:endParaRPr lang="en-US" dirty="0"/>
          </a:p>
          <a:p>
            <a:endParaRPr lang="en-AR" dirty="0"/>
          </a:p>
          <a:p>
            <a:pPr marL="0" indent="0">
              <a:buNone/>
            </a:pPr>
            <a:endParaRPr lang="en-A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4B46-78AF-4D47-BD5D-4E12ED2436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CCDB43-79B0-B63A-7D3A-B6C95EDF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52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61EF-B8B5-CE4A-9D1A-7C5976DA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017"/>
            <a:ext cx="10515600" cy="1498507"/>
          </a:xfrm>
        </p:spPr>
        <p:txBody>
          <a:bodyPr/>
          <a:lstStyle/>
          <a:p>
            <a:r>
              <a:rPr lang="es-ES_tradnl" dirty="0"/>
              <a:t>¿Preguntas?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D0EC4-39A3-7C4F-9822-CE37AC82C63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6148C-1CE2-4A33-4217-5CC78DF4E7F0}"/>
              </a:ext>
            </a:extLst>
          </p:cNvPr>
          <p:cNvSpPr txBox="1"/>
          <p:nvPr/>
        </p:nvSpPr>
        <p:spPr>
          <a:xfrm>
            <a:off x="961534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77FA2D-1467-BD9C-422A-8A5FE0D8E56C}"/>
              </a:ext>
            </a:extLst>
          </p:cNvPr>
          <p:cNvSpPr txBox="1">
            <a:spLocks/>
          </p:cNvSpPr>
          <p:nvPr/>
        </p:nvSpPr>
        <p:spPr>
          <a:xfrm>
            <a:off x="797648" y="3205279"/>
            <a:ext cx="4885842" cy="58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R" sz="6000" dirty="0"/>
              <a:t>@diegofreijo</a:t>
            </a:r>
            <a:endParaRPr lang="en-A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32E99-85E4-4C3B-CCBF-591FB8CFC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83" y="4228767"/>
            <a:ext cx="1233886" cy="1233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0EB29-98B5-0DAA-4320-388F9362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350" y="2202458"/>
            <a:ext cx="108000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B47609-3E56-F4F2-6A97-B4CF82305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317" y="2075860"/>
            <a:ext cx="1018094" cy="10180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9A2711-B7E5-06E9-7503-FDFCC8E3B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80431" y="4278956"/>
            <a:ext cx="1080000" cy="1080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1E250E7-20D8-AC85-40B5-9C3A8C2CB934}"/>
              </a:ext>
            </a:extLst>
          </p:cNvPr>
          <p:cNvSpPr txBox="1">
            <a:spLocks/>
          </p:cNvSpPr>
          <p:nvPr/>
        </p:nvSpPr>
        <p:spPr>
          <a:xfrm>
            <a:off x="797648" y="5526695"/>
            <a:ext cx="4886227" cy="535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/in/</a:t>
            </a:r>
            <a:r>
              <a:rPr lang="en-US" sz="6700" dirty="0"/>
              <a:t>diegofreijo</a:t>
            </a:r>
            <a:endParaRPr lang="en-AR" sz="60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D85F26F-BD5F-8505-E436-8B2DB8499A0B}"/>
              </a:ext>
            </a:extLst>
          </p:cNvPr>
          <p:cNvSpPr txBox="1">
            <a:spLocks/>
          </p:cNvSpPr>
          <p:nvPr/>
        </p:nvSpPr>
        <p:spPr>
          <a:xfrm>
            <a:off x="6577510" y="3202947"/>
            <a:ext cx="4885842" cy="585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d</a:t>
            </a:r>
            <a:r>
              <a:rPr lang="en-AR" sz="6000" dirty="0"/>
              <a:t>iegofreijo.com</a:t>
            </a:r>
            <a:endParaRPr lang="en-AR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7BF4AE-C0E2-9548-7C56-0FBD82CA97F7}"/>
              </a:ext>
            </a:extLst>
          </p:cNvPr>
          <p:cNvSpPr txBox="1">
            <a:spLocks/>
          </p:cNvSpPr>
          <p:nvPr/>
        </p:nvSpPr>
        <p:spPr>
          <a:xfrm>
            <a:off x="6631443" y="5476612"/>
            <a:ext cx="4885842" cy="661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me@d</a:t>
            </a:r>
            <a:r>
              <a:rPr lang="en-AR" sz="3600" dirty="0"/>
              <a:t>iegofreijo.com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0C416-95F9-C8AF-0AAC-E676EEC7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802"/>
          </a:xfrm>
        </p:spPr>
        <p:txBody>
          <a:bodyPr/>
          <a:lstStyle/>
          <a:p>
            <a:r>
              <a:rPr lang="es-ES_tradnl" dirty="0"/>
              <a:t>Problema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9A2F7E-F59B-0A1A-A6AF-3B66824F684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  <a:endParaRPr lang="en-AR" dirty="0"/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D1D35D00-AF5A-53A2-30F7-B1E32B88A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6853" y="1290600"/>
            <a:ext cx="4758294" cy="42768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876FD-3ACA-B749-50AE-D2FFC3CF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4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802"/>
          </a:xfrm>
        </p:spPr>
        <p:txBody>
          <a:bodyPr/>
          <a:lstStyle/>
          <a:p>
            <a:r>
              <a:rPr lang="es-ES_tradnl" dirty="0"/>
              <a:t>Problema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9A2F7E-F59B-0A1A-A6AF-3B66824F684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D1D35D00-AF5A-53A2-30F7-B1E32B88A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6473"/>
          <a:stretch/>
        </p:blipFill>
        <p:spPr>
          <a:xfrm>
            <a:off x="954957" y="1417708"/>
            <a:ext cx="10287751" cy="4024800"/>
          </a:xfrm>
        </p:spPr>
      </p:pic>
      <p:sp>
        <p:nvSpPr>
          <p:cNvPr id="29" name="Left Arrow 28">
            <a:extLst>
              <a:ext uri="{FF2B5EF4-FFF2-40B4-BE49-F238E27FC236}">
                <a16:creationId xmlns:a16="http://schemas.microsoft.com/office/drawing/2014/main" id="{B2B94EE9-B5F9-3129-C26F-497BDE4CC6BD}"/>
              </a:ext>
            </a:extLst>
          </p:cNvPr>
          <p:cNvSpPr/>
          <p:nvPr/>
        </p:nvSpPr>
        <p:spPr>
          <a:xfrm rot="2340590">
            <a:off x="6688079" y="2935742"/>
            <a:ext cx="2637076" cy="5546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ED6B6C-D558-9E1D-6A7F-9B8C4306D7F0}"/>
              </a:ext>
            </a:extLst>
          </p:cNvPr>
          <p:cNvSpPr txBox="1"/>
          <p:nvPr/>
        </p:nvSpPr>
        <p:spPr>
          <a:xfrm>
            <a:off x="9020431" y="3650170"/>
            <a:ext cx="1173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R" sz="7200" dirty="0"/>
              <a:t>👍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C61FB-E707-6C2A-53CC-75217999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2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64E-82F9-3348-8BBF-B851302F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802"/>
          </a:xfrm>
        </p:spPr>
        <p:txBody>
          <a:bodyPr/>
          <a:lstStyle/>
          <a:p>
            <a:r>
              <a:rPr lang="es-ES_tradnl" dirty="0"/>
              <a:t>Problema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9A2F7E-F59B-0A1A-A6AF-3B66824F684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09E747-690F-B149-B5C8-3B35193F0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7280"/>
          <a:stretch/>
        </p:blipFill>
        <p:spPr>
          <a:xfrm>
            <a:off x="991142" y="1416600"/>
            <a:ext cx="10209717" cy="4024800"/>
          </a:xfr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945EFFD3-93EF-4A2D-5B96-9929E11548B3}"/>
              </a:ext>
            </a:extLst>
          </p:cNvPr>
          <p:cNvSpPr/>
          <p:nvPr/>
        </p:nvSpPr>
        <p:spPr>
          <a:xfrm rot="2340590">
            <a:off x="6688079" y="2935742"/>
            <a:ext cx="2637076" cy="5546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668F9-F60D-1D7D-51B6-D2DAC6E6BF1E}"/>
              </a:ext>
            </a:extLst>
          </p:cNvPr>
          <p:cNvSpPr txBox="1"/>
          <p:nvPr/>
        </p:nvSpPr>
        <p:spPr>
          <a:xfrm>
            <a:off x="9020431" y="3650170"/>
            <a:ext cx="1173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R" sz="7200" dirty="0"/>
              <a:t>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F05C9-EDA3-1909-5016-0B3EECFC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9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127E1C-A5E6-479D-9B2B-30428749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R" dirty="0"/>
              <a:t>Como lo automatizamos?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47784F-F283-2530-9927-007D8399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R" sz="8800" dirty="0"/>
          </a:p>
          <a:p>
            <a:pPr marL="0" indent="0" algn="ctr">
              <a:buNone/>
            </a:pPr>
            <a:r>
              <a:rPr lang="en-AR" sz="8800" dirty="0"/>
              <a:t>🤔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91B556-CCDF-F233-A36E-284613FC82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1C01A2-3699-5B78-F2A4-B4A15EB3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7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9A2F7E-F59B-0A1A-A6AF-3B66824F684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FFEE00-E00E-C7D7-00A0-110E86D62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-111260" y="440193"/>
            <a:ext cx="12414519" cy="512971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C2D6C1-FCDD-9A8B-7E75-876185B9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2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127E1C-A5E6-479D-9B2B-30428749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R" dirty="0"/>
              <a:t>Reconociendo sitios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47784F-F283-2530-9927-007D8399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R" sz="8800" dirty="0"/>
              <a:t>HTML?</a:t>
            </a:r>
          </a:p>
          <a:p>
            <a:pPr marL="0" indent="0" algn="ctr">
              <a:buNone/>
            </a:pPr>
            <a:r>
              <a:rPr lang="en-AR" sz="8800" dirty="0"/>
              <a:t>🤔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91B556-CCDF-F233-A36E-284613FC82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8B30F-CE4E-5328-455F-F22BC81D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5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127E1C-A5E6-479D-9B2B-30428749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R" dirty="0"/>
              <a:t>Reconociendo sitios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47784F-F283-2530-9927-007D8399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R" sz="5000" dirty="0"/>
              <a:t>Comparemos imagenes! </a:t>
            </a:r>
          </a:p>
          <a:p>
            <a:pPr marL="0" indent="0" algn="ctr">
              <a:buNone/>
            </a:pPr>
            <a:r>
              <a:rPr lang="en-AR" sz="6500" dirty="0"/>
              <a:t>💡</a:t>
            </a:r>
            <a:endParaRPr lang="en-AR" sz="5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91B556-CCDF-F233-A36E-284613FC82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Hominoid: An anti-phishing plugin proof of concept – Diego Freijo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A886E2-3642-98CB-5E1E-25FEAA11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E8B2-4B48-DB41-9095-9B72DE53E4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3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vil Secure">
      <a:dk1>
        <a:srgbClr val="000000"/>
      </a:dk1>
      <a:lt1>
        <a:srgbClr val="FFFFFF"/>
      </a:lt1>
      <a:dk2>
        <a:srgbClr val="1C2547"/>
      </a:dk2>
      <a:lt2>
        <a:srgbClr val="E4E8EA"/>
      </a:lt2>
      <a:accent1>
        <a:srgbClr val="1658FF"/>
      </a:accent1>
      <a:accent2>
        <a:srgbClr val="4477FE"/>
      </a:accent2>
      <a:accent3>
        <a:srgbClr val="2BA9FE"/>
      </a:accent3>
      <a:accent4>
        <a:srgbClr val="6AC1FE"/>
      </a:accent4>
      <a:accent5>
        <a:srgbClr val="1CC9F6"/>
      </a:accent5>
      <a:accent6>
        <a:srgbClr val="49D3F9"/>
      </a:accent6>
      <a:hlink>
        <a:srgbClr val="1658FF"/>
      </a:hlink>
      <a:folHlink>
        <a:srgbClr val="353E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vil PPT - Template.pptx" id="{9ECFAA16-EDEF-4EA2-AB8B-1F41DCB436BA}" vid="{3F6AE35A-1A42-4AB8-95D4-932872E1C0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3312</TotalTime>
  <Words>761</Words>
  <Application>Microsoft Macintosh PowerPoint</Application>
  <PresentationFormat>Widescreen</PresentationFormat>
  <Paragraphs>169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Office Theme</vt:lpstr>
      <vt:lpstr>Hominoid </vt:lpstr>
      <vt:lpstr>whoami</vt:lpstr>
      <vt:lpstr>Problema</vt:lpstr>
      <vt:lpstr>Problema</vt:lpstr>
      <vt:lpstr>Problema</vt:lpstr>
      <vt:lpstr>Como lo automatizamos?</vt:lpstr>
      <vt:lpstr>PowerPoint Presentation</vt:lpstr>
      <vt:lpstr>Reconociendo sitios</vt:lpstr>
      <vt:lpstr>Reconociendo sitios</vt:lpstr>
      <vt:lpstr>Reconociendo sitios</vt:lpstr>
      <vt:lpstr>Perceptual Hashing</vt:lpstr>
      <vt:lpstr>Y que hago con la firma?</vt:lpstr>
      <vt:lpstr>Y que hago con la firma?</vt:lpstr>
      <vt:lpstr>SSH al rescate</vt:lpstr>
      <vt:lpstr>Uniendo todo en una extensión</vt:lpstr>
      <vt:lpstr>Demo!</vt:lpstr>
      <vt:lpstr>En cada pagina</vt:lpstr>
      <vt:lpstr>1. Achico Ventana Problema</vt:lpstr>
      <vt:lpstr>1. Achico Ventana Solución</vt:lpstr>
      <vt:lpstr>2. Capturo pantalla</vt:lpstr>
      <vt:lpstr>3. Calculo la firma</vt:lpstr>
      <vt:lpstr>3. Calculo la firma</vt:lpstr>
      <vt:lpstr>4. Verifico firma</vt:lpstr>
      <vt:lpstr>5. Notifico al usuario</vt:lpstr>
      <vt:lpstr>En cada pagina</vt:lpstr>
      <vt:lpstr>Conclusiones</vt:lpstr>
      <vt:lpstr>Trabajo Futuro</vt:lpstr>
      <vt:lpstr>Recursos</vt:lpstr>
      <vt:lpstr>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Hominoid: </dc:title>
  <dc:creator>Diego Freijo</dc:creator>
  <cp:lastModifiedBy>Diego Freijo</cp:lastModifiedBy>
  <cp:revision>153</cp:revision>
  <dcterms:created xsi:type="dcterms:W3CDTF">2021-08-31T13:59:35Z</dcterms:created>
  <dcterms:modified xsi:type="dcterms:W3CDTF">2022-11-02T18:33:55Z</dcterms:modified>
</cp:coreProperties>
</file>